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9248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Внеклассное мероприятие: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«Здоровым, быть здорово!»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810000"/>
            <a:ext cx="7772400" cy="1199704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Кредо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ЛЕЧИТЬ ОТДЕЛЬНЫЙ ОРГАН – ГЛУПО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ЛЕЧИТЬ ОРГАНИЗМ В ЦЕЛОМ – УМНО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ИЗМЕНИТЬ МИРОВОЗЗРЕНИЕ – ОЧЕНЬ МУДРО!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858000" y="2590800"/>
            <a:ext cx="2286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исполнитель: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Томасова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        Алевтина Михайловна                                                                                            МАОУ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«Школа «Диалог» г.Пермь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371600"/>
            <a:ext cx="4343400" cy="493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03245" y="228600"/>
            <a:ext cx="884075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26987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«Вредные привычки, проблемы и аргументы»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381000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Команда«ПОИСК», предоставляет свой анализ проблемы и причину её возникновении.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981200"/>
            <a:ext cx="38385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81000" y="1828800"/>
            <a:ext cx="3810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ПРОБЛЕМА: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«РОДИТЕЛИ ЧАСТО РУГАЮТ МЕНЯ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ИЗ-ЗА ТОГО, ЧТО Я МНОГО ВРЕМЕНИ ПРОВОЖУ ЗА КОМПЬЮТЕРОМ. ГОВОРЯТ, ЧТО МОЁ ЗРЕНИЕ УХУДШАЕТСЯ ИМЕННО ИЗ-ЗА ЭТОГО. А МНЕ КАЖЕТСЯ, ЧТО ВСЯ ЖИЗНЬ В СОВРЕМЕННОМ МИРЕ ЗАВЯЗАНА В ИНТЕРНЕТЕ! ПРИЧЁМ ЗДЕСЬ ЗРЕНИЕ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295400"/>
            <a:ext cx="60007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57200" y="152400"/>
            <a:ext cx="84444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Команда «МУДРЕЙШИЕ»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предлагают возможный выход из проблемы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.5298.Cuvas_Stepanova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324600" cy="460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62200" y="533399"/>
            <a:ext cx="37894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работа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89</TotalTime>
  <Words>102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Открытая</vt:lpstr>
      <vt:lpstr>          Внеклассное мероприятие: «Здоровым, быть здорово!»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10</cp:revision>
  <dcterms:modified xsi:type="dcterms:W3CDTF">2021-10-12T07:46:40Z</dcterms:modified>
</cp:coreProperties>
</file>